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F83EF-A158-4CE1-80EE-184C824D2F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B821A84D-2DA5-4F37-8F19-E553090F445B}">
      <dgm:prSet phldrT="[Tekst]"/>
      <dgm:spPr/>
      <dgm:t>
        <a:bodyPr/>
        <a:lstStyle/>
        <a:p>
          <a:r>
            <a:rPr lang="nl-BE" dirty="0" smtClean="0"/>
            <a:t>Betekenis</a:t>
          </a:r>
          <a:endParaRPr lang="nl-BE" dirty="0"/>
        </a:p>
      </dgm:t>
    </dgm:pt>
    <dgm:pt modelId="{B5FC1B11-4C56-4A2A-B088-8FE366ACFF06}" type="parTrans" cxnId="{07ACD2E2-6A56-4122-9E22-C243EA29D119}">
      <dgm:prSet/>
      <dgm:spPr/>
      <dgm:t>
        <a:bodyPr/>
        <a:lstStyle/>
        <a:p>
          <a:endParaRPr lang="nl-BE"/>
        </a:p>
      </dgm:t>
    </dgm:pt>
    <dgm:pt modelId="{2EFE4DE4-00C9-4ADA-B39B-F237C73DACC9}" type="sibTrans" cxnId="{07ACD2E2-6A56-4122-9E22-C243EA29D119}">
      <dgm:prSet/>
      <dgm:spPr/>
      <dgm:t>
        <a:bodyPr/>
        <a:lstStyle/>
        <a:p>
          <a:endParaRPr lang="nl-BE"/>
        </a:p>
      </dgm:t>
    </dgm:pt>
    <dgm:pt modelId="{E2FD4ECE-2609-4E64-8C7A-2C67514AD2AB}">
      <dgm:prSet phldrT="[Tekst]"/>
      <dgm:spPr/>
      <dgm:t>
        <a:bodyPr/>
        <a:lstStyle/>
        <a:p>
          <a:r>
            <a:rPr lang="nl-BE" dirty="0" smtClean="0"/>
            <a:t>Wat is Dyscalculie?</a:t>
          </a:r>
          <a:endParaRPr lang="nl-BE" dirty="0"/>
        </a:p>
      </dgm:t>
    </dgm:pt>
    <dgm:pt modelId="{290AD582-19CE-4E9E-8BDD-C3D110543648}" type="parTrans" cxnId="{172D1B44-AB32-4924-A973-88F9E7286BCC}">
      <dgm:prSet/>
      <dgm:spPr/>
      <dgm:t>
        <a:bodyPr/>
        <a:lstStyle/>
        <a:p>
          <a:endParaRPr lang="nl-BE"/>
        </a:p>
      </dgm:t>
    </dgm:pt>
    <dgm:pt modelId="{68CE52F4-9DDF-4246-9BD6-5BDD47DB49E5}" type="sibTrans" cxnId="{172D1B44-AB32-4924-A973-88F9E7286BCC}">
      <dgm:prSet/>
      <dgm:spPr/>
      <dgm:t>
        <a:bodyPr/>
        <a:lstStyle/>
        <a:p>
          <a:endParaRPr lang="nl-BE"/>
        </a:p>
      </dgm:t>
    </dgm:pt>
    <dgm:pt modelId="{44BE056A-E878-4368-94F4-633E66BFCD20}">
      <dgm:prSet phldrT="[Tekst]"/>
      <dgm:spPr/>
      <dgm:t>
        <a:bodyPr/>
        <a:lstStyle/>
        <a:p>
          <a:r>
            <a:rPr lang="nl-BE" dirty="0" smtClean="0"/>
            <a:t>Oorzaken</a:t>
          </a:r>
          <a:endParaRPr lang="nl-BE" dirty="0"/>
        </a:p>
      </dgm:t>
    </dgm:pt>
    <dgm:pt modelId="{FE6653F6-0A7D-45A9-BB7B-21D0DCECF7D4}" type="parTrans" cxnId="{16F298C0-B021-4CA5-9C29-28982ECAA3A0}">
      <dgm:prSet/>
      <dgm:spPr/>
      <dgm:t>
        <a:bodyPr/>
        <a:lstStyle/>
        <a:p>
          <a:endParaRPr lang="nl-BE"/>
        </a:p>
      </dgm:t>
    </dgm:pt>
    <dgm:pt modelId="{E9D443E2-3A89-46AE-A9B8-A39373AD7DA4}" type="sibTrans" cxnId="{16F298C0-B021-4CA5-9C29-28982ECAA3A0}">
      <dgm:prSet/>
      <dgm:spPr/>
      <dgm:t>
        <a:bodyPr/>
        <a:lstStyle/>
        <a:p>
          <a:endParaRPr lang="nl-BE"/>
        </a:p>
      </dgm:t>
    </dgm:pt>
    <dgm:pt modelId="{0C900296-378E-49E9-8180-4C9D7F1AC8DA}" type="pres">
      <dgm:prSet presAssocID="{AADF83EF-A158-4CE1-80EE-184C824D2F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CE5DA251-C4B0-42A9-B157-2FD23987B52F}" type="pres">
      <dgm:prSet presAssocID="{B821A84D-2DA5-4F37-8F19-E553090F445B}" presName="parentLin" presStyleCnt="0"/>
      <dgm:spPr/>
    </dgm:pt>
    <dgm:pt modelId="{119B9A21-4EF4-4AD7-9FCA-E9B83F6D08A5}" type="pres">
      <dgm:prSet presAssocID="{B821A84D-2DA5-4F37-8F19-E553090F445B}" presName="parentLeftMargin" presStyleLbl="node1" presStyleIdx="0" presStyleCnt="3"/>
      <dgm:spPr/>
      <dgm:t>
        <a:bodyPr/>
        <a:lstStyle/>
        <a:p>
          <a:endParaRPr lang="nl-BE"/>
        </a:p>
      </dgm:t>
    </dgm:pt>
    <dgm:pt modelId="{14DB90AC-E3BF-4A1F-A6A7-0F577B012588}" type="pres">
      <dgm:prSet presAssocID="{B821A84D-2DA5-4F37-8F19-E553090F445B}" presName="parentText" presStyleLbl="node1" presStyleIdx="0" presStyleCnt="3" custLinFactNeighborX="-16666" custLinFactNeighborY="3543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61DFF530-8890-4323-B4E7-84E6E91DA29A}" type="pres">
      <dgm:prSet presAssocID="{B821A84D-2DA5-4F37-8F19-E553090F445B}" presName="negativeSpace" presStyleCnt="0"/>
      <dgm:spPr/>
    </dgm:pt>
    <dgm:pt modelId="{BBF06007-FF14-41DA-96CE-B30FA74E45B0}" type="pres">
      <dgm:prSet presAssocID="{B821A84D-2DA5-4F37-8F19-E553090F445B}" presName="childText" presStyleLbl="conFgAcc1" presStyleIdx="0" presStyleCnt="3">
        <dgm:presLayoutVars>
          <dgm:bulletEnabled val="1"/>
        </dgm:presLayoutVars>
      </dgm:prSet>
      <dgm:spPr/>
    </dgm:pt>
    <dgm:pt modelId="{545D0D59-7BEF-4456-94E5-7F462B120212}" type="pres">
      <dgm:prSet presAssocID="{2EFE4DE4-00C9-4ADA-B39B-F237C73DACC9}" presName="spaceBetweenRectangles" presStyleCnt="0"/>
      <dgm:spPr/>
    </dgm:pt>
    <dgm:pt modelId="{2DB8C6DB-1B8B-4B86-856D-3B6EBA1AAA32}" type="pres">
      <dgm:prSet presAssocID="{E2FD4ECE-2609-4E64-8C7A-2C67514AD2AB}" presName="parentLin" presStyleCnt="0"/>
      <dgm:spPr/>
    </dgm:pt>
    <dgm:pt modelId="{CADE5023-9513-4788-95C5-1FA553F550A3}" type="pres">
      <dgm:prSet presAssocID="{E2FD4ECE-2609-4E64-8C7A-2C67514AD2AB}" presName="parentLeftMargin" presStyleLbl="node1" presStyleIdx="0" presStyleCnt="3"/>
      <dgm:spPr/>
      <dgm:t>
        <a:bodyPr/>
        <a:lstStyle/>
        <a:p>
          <a:endParaRPr lang="nl-BE"/>
        </a:p>
      </dgm:t>
    </dgm:pt>
    <dgm:pt modelId="{1C01B977-14DB-4A95-9517-FD37D262E436}" type="pres">
      <dgm:prSet presAssocID="{E2FD4ECE-2609-4E64-8C7A-2C67514AD2A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F7F78216-9C7A-47D3-BBDB-DC6911BBACE7}" type="pres">
      <dgm:prSet presAssocID="{E2FD4ECE-2609-4E64-8C7A-2C67514AD2AB}" presName="negativeSpace" presStyleCnt="0"/>
      <dgm:spPr/>
    </dgm:pt>
    <dgm:pt modelId="{8C5F2B5E-7AC0-43C9-8FC7-15ABB07EF58A}" type="pres">
      <dgm:prSet presAssocID="{E2FD4ECE-2609-4E64-8C7A-2C67514AD2AB}" presName="childText" presStyleLbl="conFgAcc1" presStyleIdx="1" presStyleCnt="3">
        <dgm:presLayoutVars>
          <dgm:bulletEnabled val="1"/>
        </dgm:presLayoutVars>
      </dgm:prSet>
      <dgm:spPr/>
    </dgm:pt>
    <dgm:pt modelId="{BA01455F-BFB8-4DAC-8FF1-331F65C178E8}" type="pres">
      <dgm:prSet presAssocID="{68CE52F4-9DDF-4246-9BD6-5BDD47DB49E5}" presName="spaceBetweenRectangles" presStyleCnt="0"/>
      <dgm:spPr/>
    </dgm:pt>
    <dgm:pt modelId="{A6A3907E-9288-4639-A8FD-B93E714E1ADF}" type="pres">
      <dgm:prSet presAssocID="{44BE056A-E878-4368-94F4-633E66BFCD20}" presName="parentLin" presStyleCnt="0"/>
      <dgm:spPr/>
    </dgm:pt>
    <dgm:pt modelId="{44206A75-23F9-42EF-9400-9FA7C8331EF3}" type="pres">
      <dgm:prSet presAssocID="{44BE056A-E878-4368-94F4-633E66BFCD20}" presName="parentLeftMargin" presStyleLbl="node1" presStyleIdx="1" presStyleCnt="3"/>
      <dgm:spPr/>
      <dgm:t>
        <a:bodyPr/>
        <a:lstStyle/>
        <a:p>
          <a:endParaRPr lang="nl-BE"/>
        </a:p>
      </dgm:t>
    </dgm:pt>
    <dgm:pt modelId="{957EF8FA-FD16-4F90-8AF6-98E6CCAC5345}" type="pres">
      <dgm:prSet presAssocID="{44BE056A-E878-4368-94F4-633E66BFCD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7646E26-3230-463C-99D7-ECF3DC102EA6}" type="pres">
      <dgm:prSet presAssocID="{44BE056A-E878-4368-94F4-633E66BFCD20}" presName="negativeSpace" presStyleCnt="0"/>
      <dgm:spPr/>
    </dgm:pt>
    <dgm:pt modelId="{72C46E33-09EC-4C80-8874-621836296E0C}" type="pres">
      <dgm:prSet presAssocID="{44BE056A-E878-4368-94F4-633E66BFCD2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8041DAB-0EE1-4BC8-BF0D-1F2167D458B8}" type="presOf" srcId="{B821A84D-2DA5-4F37-8F19-E553090F445B}" destId="{119B9A21-4EF4-4AD7-9FCA-E9B83F6D08A5}" srcOrd="0" destOrd="0" presId="urn:microsoft.com/office/officeart/2005/8/layout/list1"/>
    <dgm:cxn modelId="{EB07106A-68F4-4D94-9282-2819BD6E8C63}" type="presOf" srcId="{AADF83EF-A158-4CE1-80EE-184C824D2F69}" destId="{0C900296-378E-49E9-8180-4C9D7F1AC8DA}" srcOrd="0" destOrd="0" presId="urn:microsoft.com/office/officeart/2005/8/layout/list1"/>
    <dgm:cxn modelId="{0FE0C57D-19C8-4206-AE76-ED0B1A7D02B0}" type="presOf" srcId="{44BE056A-E878-4368-94F4-633E66BFCD20}" destId="{957EF8FA-FD16-4F90-8AF6-98E6CCAC5345}" srcOrd="1" destOrd="0" presId="urn:microsoft.com/office/officeart/2005/8/layout/list1"/>
    <dgm:cxn modelId="{4670C02A-AF1A-40A3-9171-D2A82861F39E}" type="presOf" srcId="{B821A84D-2DA5-4F37-8F19-E553090F445B}" destId="{14DB90AC-E3BF-4A1F-A6A7-0F577B012588}" srcOrd="1" destOrd="0" presId="urn:microsoft.com/office/officeart/2005/8/layout/list1"/>
    <dgm:cxn modelId="{9B95852D-8B61-454F-9A5F-5A860652D706}" type="presOf" srcId="{E2FD4ECE-2609-4E64-8C7A-2C67514AD2AB}" destId="{1C01B977-14DB-4A95-9517-FD37D262E436}" srcOrd="1" destOrd="0" presId="urn:microsoft.com/office/officeart/2005/8/layout/list1"/>
    <dgm:cxn modelId="{16F298C0-B021-4CA5-9C29-28982ECAA3A0}" srcId="{AADF83EF-A158-4CE1-80EE-184C824D2F69}" destId="{44BE056A-E878-4368-94F4-633E66BFCD20}" srcOrd="2" destOrd="0" parTransId="{FE6653F6-0A7D-45A9-BB7B-21D0DCECF7D4}" sibTransId="{E9D443E2-3A89-46AE-A9B8-A39373AD7DA4}"/>
    <dgm:cxn modelId="{172D1B44-AB32-4924-A973-88F9E7286BCC}" srcId="{AADF83EF-A158-4CE1-80EE-184C824D2F69}" destId="{E2FD4ECE-2609-4E64-8C7A-2C67514AD2AB}" srcOrd="1" destOrd="0" parTransId="{290AD582-19CE-4E9E-8BDD-C3D110543648}" sibTransId="{68CE52F4-9DDF-4246-9BD6-5BDD47DB49E5}"/>
    <dgm:cxn modelId="{07ACD2E2-6A56-4122-9E22-C243EA29D119}" srcId="{AADF83EF-A158-4CE1-80EE-184C824D2F69}" destId="{B821A84D-2DA5-4F37-8F19-E553090F445B}" srcOrd="0" destOrd="0" parTransId="{B5FC1B11-4C56-4A2A-B088-8FE366ACFF06}" sibTransId="{2EFE4DE4-00C9-4ADA-B39B-F237C73DACC9}"/>
    <dgm:cxn modelId="{175445B0-0196-4E97-BABB-2E757053CD47}" type="presOf" srcId="{44BE056A-E878-4368-94F4-633E66BFCD20}" destId="{44206A75-23F9-42EF-9400-9FA7C8331EF3}" srcOrd="0" destOrd="0" presId="urn:microsoft.com/office/officeart/2005/8/layout/list1"/>
    <dgm:cxn modelId="{10B69967-C4BA-446A-A93C-C0892BEF58F1}" type="presOf" srcId="{E2FD4ECE-2609-4E64-8C7A-2C67514AD2AB}" destId="{CADE5023-9513-4788-95C5-1FA553F550A3}" srcOrd="0" destOrd="0" presId="urn:microsoft.com/office/officeart/2005/8/layout/list1"/>
    <dgm:cxn modelId="{EE4924C1-99EC-483F-8C5C-83171B15223D}" type="presParOf" srcId="{0C900296-378E-49E9-8180-4C9D7F1AC8DA}" destId="{CE5DA251-C4B0-42A9-B157-2FD23987B52F}" srcOrd="0" destOrd="0" presId="urn:microsoft.com/office/officeart/2005/8/layout/list1"/>
    <dgm:cxn modelId="{49F1E3D9-285B-45B2-82B2-9A65833896C0}" type="presParOf" srcId="{CE5DA251-C4B0-42A9-B157-2FD23987B52F}" destId="{119B9A21-4EF4-4AD7-9FCA-E9B83F6D08A5}" srcOrd="0" destOrd="0" presId="urn:microsoft.com/office/officeart/2005/8/layout/list1"/>
    <dgm:cxn modelId="{27990C53-281E-42F9-AC8A-1CB3D5CC7B10}" type="presParOf" srcId="{CE5DA251-C4B0-42A9-B157-2FD23987B52F}" destId="{14DB90AC-E3BF-4A1F-A6A7-0F577B012588}" srcOrd="1" destOrd="0" presId="urn:microsoft.com/office/officeart/2005/8/layout/list1"/>
    <dgm:cxn modelId="{CF6A9C11-68D9-44D0-93AF-DCBB588F62D4}" type="presParOf" srcId="{0C900296-378E-49E9-8180-4C9D7F1AC8DA}" destId="{61DFF530-8890-4323-B4E7-84E6E91DA29A}" srcOrd="1" destOrd="0" presId="urn:microsoft.com/office/officeart/2005/8/layout/list1"/>
    <dgm:cxn modelId="{3C7E3346-B8FB-4AC5-A17B-959F55926BB0}" type="presParOf" srcId="{0C900296-378E-49E9-8180-4C9D7F1AC8DA}" destId="{BBF06007-FF14-41DA-96CE-B30FA74E45B0}" srcOrd="2" destOrd="0" presId="urn:microsoft.com/office/officeart/2005/8/layout/list1"/>
    <dgm:cxn modelId="{1AB4D8E9-985B-435F-B127-E90D5043A55D}" type="presParOf" srcId="{0C900296-378E-49E9-8180-4C9D7F1AC8DA}" destId="{545D0D59-7BEF-4456-94E5-7F462B120212}" srcOrd="3" destOrd="0" presId="urn:microsoft.com/office/officeart/2005/8/layout/list1"/>
    <dgm:cxn modelId="{B5C315DC-9F91-42BF-A1E7-E554B513729B}" type="presParOf" srcId="{0C900296-378E-49E9-8180-4C9D7F1AC8DA}" destId="{2DB8C6DB-1B8B-4B86-856D-3B6EBA1AAA32}" srcOrd="4" destOrd="0" presId="urn:microsoft.com/office/officeart/2005/8/layout/list1"/>
    <dgm:cxn modelId="{1739870D-98A7-4356-8A68-BE281A4732F5}" type="presParOf" srcId="{2DB8C6DB-1B8B-4B86-856D-3B6EBA1AAA32}" destId="{CADE5023-9513-4788-95C5-1FA553F550A3}" srcOrd="0" destOrd="0" presId="urn:microsoft.com/office/officeart/2005/8/layout/list1"/>
    <dgm:cxn modelId="{F16A92BE-79A7-476E-A799-057AEF311C58}" type="presParOf" srcId="{2DB8C6DB-1B8B-4B86-856D-3B6EBA1AAA32}" destId="{1C01B977-14DB-4A95-9517-FD37D262E436}" srcOrd="1" destOrd="0" presId="urn:microsoft.com/office/officeart/2005/8/layout/list1"/>
    <dgm:cxn modelId="{92860E1E-AEC7-45A9-A781-286A88284CAF}" type="presParOf" srcId="{0C900296-378E-49E9-8180-4C9D7F1AC8DA}" destId="{F7F78216-9C7A-47D3-BBDB-DC6911BBACE7}" srcOrd="5" destOrd="0" presId="urn:microsoft.com/office/officeart/2005/8/layout/list1"/>
    <dgm:cxn modelId="{47BE86DC-5095-44A4-A4B8-42E23F4D0C2C}" type="presParOf" srcId="{0C900296-378E-49E9-8180-4C9D7F1AC8DA}" destId="{8C5F2B5E-7AC0-43C9-8FC7-15ABB07EF58A}" srcOrd="6" destOrd="0" presId="urn:microsoft.com/office/officeart/2005/8/layout/list1"/>
    <dgm:cxn modelId="{D1393EA5-57DF-4DE6-BAA8-ADAFD8D6A28B}" type="presParOf" srcId="{0C900296-378E-49E9-8180-4C9D7F1AC8DA}" destId="{BA01455F-BFB8-4DAC-8FF1-331F65C178E8}" srcOrd="7" destOrd="0" presId="urn:microsoft.com/office/officeart/2005/8/layout/list1"/>
    <dgm:cxn modelId="{4C858D5B-C43E-4B0F-B7BF-33D1C9285505}" type="presParOf" srcId="{0C900296-378E-49E9-8180-4C9D7F1AC8DA}" destId="{A6A3907E-9288-4639-A8FD-B93E714E1ADF}" srcOrd="8" destOrd="0" presId="urn:microsoft.com/office/officeart/2005/8/layout/list1"/>
    <dgm:cxn modelId="{E6B56171-5772-42BA-9AE3-65D6DF66D9E9}" type="presParOf" srcId="{A6A3907E-9288-4639-A8FD-B93E714E1ADF}" destId="{44206A75-23F9-42EF-9400-9FA7C8331EF3}" srcOrd="0" destOrd="0" presId="urn:microsoft.com/office/officeart/2005/8/layout/list1"/>
    <dgm:cxn modelId="{84869B5A-FBF5-4A83-AF83-8BCDD5686577}" type="presParOf" srcId="{A6A3907E-9288-4639-A8FD-B93E714E1ADF}" destId="{957EF8FA-FD16-4F90-8AF6-98E6CCAC5345}" srcOrd="1" destOrd="0" presId="urn:microsoft.com/office/officeart/2005/8/layout/list1"/>
    <dgm:cxn modelId="{9D2CFC42-6C2C-4B19-8E52-EFBFE5C0D6CC}" type="presParOf" srcId="{0C900296-378E-49E9-8180-4C9D7F1AC8DA}" destId="{E7646E26-3230-463C-99D7-ECF3DC102EA6}" srcOrd="9" destOrd="0" presId="urn:microsoft.com/office/officeart/2005/8/layout/list1"/>
    <dgm:cxn modelId="{5C033454-B671-40EF-B884-61700DE413A5}" type="presParOf" srcId="{0C900296-378E-49E9-8180-4C9D7F1AC8DA}" destId="{72C46E33-09EC-4C80-8874-621836296E0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6FD27-EF46-424F-B411-1B86ACA6C92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C0CE146B-1B18-401E-A02B-86E776025116}">
      <dgm:prSet phldrT="[Tekst]"/>
      <dgm:spPr/>
      <dgm:t>
        <a:bodyPr/>
        <a:lstStyle/>
        <a:p>
          <a:r>
            <a:rPr lang="nl-BE" dirty="0" smtClean="0"/>
            <a:t>Kenmerken</a:t>
          </a:r>
          <a:endParaRPr lang="nl-BE" dirty="0"/>
        </a:p>
      </dgm:t>
    </dgm:pt>
    <dgm:pt modelId="{1EF93DF8-D5D6-419D-9773-37FCF87919B8}" type="parTrans" cxnId="{B6E0B5D8-E400-4203-BBD2-92DEB99905BD}">
      <dgm:prSet/>
      <dgm:spPr/>
      <dgm:t>
        <a:bodyPr/>
        <a:lstStyle/>
        <a:p>
          <a:endParaRPr lang="nl-BE"/>
        </a:p>
      </dgm:t>
    </dgm:pt>
    <dgm:pt modelId="{1FA135FC-3AAE-44B0-94A8-2DE16DD3B977}" type="sibTrans" cxnId="{B6E0B5D8-E400-4203-BBD2-92DEB99905BD}">
      <dgm:prSet/>
      <dgm:spPr/>
      <dgm:t>
        <a:bodyPr/>
        <a:lstStyle/>
        <a:p>
          <a:endParaRPr lang="nl-BE"/>
        </a:p>
      </dgm:t>
    </dgm:pt>
    <dgm:pt modelId="{B272A261-B5D1-45F5-B96C-A3AB0EC8233B}">
      <dgm:prSet phldrT="[Tekst]"/>
      <dgm:spPr/>
      <dgm:t>
        <a:bodyPr/>
        <a:lstStyle/>
        <a:p>
          <a:r>
            <a:rPr lang="nl-BE" dirty="0" smtClean="0"/>
            <a:t>Oplossingen</a:t>
          </a:r>
          <a:endParaRPr lang="nl-BE" dirty="0"/>
        </a:p>
      </dgm:t>
    </dgm:pt>
    <dgm:pt modelId="{C5E04638-C425-4941-9316-D04F967E1ABF}" type="parTrans" cxnId="{496ADF1D-74E1-4E87-9376-23C148E87B85}">
      <dgm:prSet/>
      <dgm:spPr/>
      <dgm:t>
        <a:bodyPr/>
        <a:lstStyle/>
        <a:p>
          <a:endParaRPr lang="nl-BE"/>
        </a:p>
      </dgm:t>
    </dgm:pt>
    <dgm:pt modelId="{E713E155-B738-47A8-B688-51120B350462}" type="sibTrans" cxnId="{496ADF1D-74E1-4E87-9376-23C148E87B85}">
      <dgm:prSet/>
      <dgm:spPr/>
      <dgm:t>
        <a:bodyPr/>
        <a:lstStyle/>
        <a:p>
          <a:endParaRPr lang="nl-BE"/>
        </a:p>
      </dgm:t>
    </dgm:pt>
    <dgm:pt modelId="{65C187A7-8E39-49C5-84EF-9EF437D1E69D}" type="pres">
      <dgm:prSet presAssocID="{A4C6FD27-EF46-424F-B411-1B86ACA6C9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9FE6E9A0-6F85-4404-9022-953CF6EEF67B}" type="pres">
      <dgm:prSet presAssocID="{C0CE146B-1B18-401E-A02B-86E776025116}" presName="parentLin" presStyleCnt="0"/>
      <dgm:spPr/>
    </dgm:pt>
    <dgm:pt modelId="{D4B5991A-999B-4EEA-BC2B-917A519DF4C5}" type="pres">
      <dgm:prSet presAssocID="{C0CE146B-1B18-401E-A02B-86E776025116}" presName="parentLeftMargin" presStyleLbl="node1" presStyleIdx="0" presStyleCnt="2"/>
      <dgm:spPr/>
      <dgm:t>
        <a:bodyPr/>
        <a:lstStyle/>
        <a:p>
          <a:endParaRPr lang="nl-BE"/>
        </a:p>
      </dgm:t>
    </dgm:pt>
    <dgm:pt modelId="{19C46EC8-CA67-45CA-AC63-A3B612843B01}" type="pres">
      <dgm:prSet presAssocID="{C0CE146B-1B18-401E-A02B-86E776025116}" presName="parentText" presStyleLbl="node1" presStyleIdx="0" presStyleCnt="2" custLinFactNeighborX="-826" custLinFactNeighborY="-4873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04E8B5F-3972-415D-B7C7-2F3188BBD7A4}" type="pres">
      <dgm:prSet presAssocID="{C0CE146B-1B18-401E-A02B-86E776025116}" presName="negativeSpace" presStyleCnt="0"/>
      <dgm:spPr/>
    </dgm:pt>
    <dgm:pt modelId="{1B153C42-E76D-4C92-86C4-AFE597E1735E}" type="pres">
      <dgm:prSet presAssocID="{C0CE146B-1B18-401E-A02B-86E776025116}" presName="childText" presStyleLbl="conFgAcc1" presStyleIdx="0" presStyleCnt="2" custLinFactNeighborY="-7934">
        <dgm:presLayoutVars>
          <dgm:bulletEnabled val="1"/>
        </dgm:presLayoutVars>
      </dgm:prSet>
      <dgm:spPr/>
    </dgm:pt>
    <dgm:pt modelId="{6460F68B-C833-457B-B694-F80669FAC546}" type="pres">
      <dgm:prSet presAssocID="{1FA135FC-3AAE-44B0-94A8-2DE16DD3B977}" presName="spaceBetweenRectangles" presStyleCnt="0"/>
      <dgm:spPr/>
    </dgm:pt>
    <dgm:pt modelId="{59505C86-ABB5-4B71-9CED-DF904BE27A47}" type="pres">
      <dgm:prSet presAssocID="{B272A261-B5D1-45F5-B96C-A3AB0EC8233B}" presName="parentLin" presStyleCnt="0"/>
      <dgm:spPr/>
    </dgm:pt>
    <dgm:pt modelId="{862DD3AF-4B56-4334-854D-75F21F13E02C}" type="pres">
      <dgm:prSet presAssocID="{B272A261-B5D1-45F5-B96C-A3AB0EC8233B}" presName="parentLeftMargin" presStyleLbl="node1" presStyleIdx="0" presStyleCnt="2"/>
      <dgm:spPr/>
      <dgm:t>
        <a:bodyPr/>
        <a:lstStyle/>
        <a:p>
          <a:endParaRPr lang="nl-BE"/>
        </a:p>
      </dgm:t>
    </dgm:pt>
    <dgm:pt modelId="{D4D8F7B9-27F3-4547-ABF9-B20683303D6B}" type="pres">
      <dgm:prSet presAssocID="{B272A261-B5D1-45F5-B96C-A3AB0EC8233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908D837-F9CC-4C4C-ABBD-8E42E620718E}" type="pres">
      <dgm:prSet presAssocID="{B272A261-B5D1-45F5-B96C-A3AB0EC8233B}" presName="negativeSpace" presStyleCnt="0"/>
      <dgm:spPr/>
    </dgm:pt>
    <dgm:pt modelId="{DA1DF10A-C81C-44AA-ABAD-6D26659BBC8B}" type="pres">
      <dgm:prSet presAssocID="{B272A261-B5D1-45F5-B96C-A3AB0EC8233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E650B4C-C26F-4F08-8A64-E9587FBAAB04}" type="presOf" srcId="{B272A261-B5D1-45F5-B96C-A3AB0EC8233B}" destId="{862DD3AF-4B56-4334-854D-75F21F13E02C}" srcOrd="0" destOrd="0" presId="urn:microsoft.com/office/officeart/2005/8/layout/list1"/>
    <dgm:cxn modelId="{2B60703A-7683-4101-81A7-B25BB039CAF7}" type="presOf" srcId="{C0CE146B-1B18-401E-A02B-86E776025116}" destId="{D4B5991A-999B-4EEA-BC2B-917A519DF4C5}" srcOrd="0" destOrd="0" presId="urn:microsoft.com/office/officeart/2005/8/layout/list1"/>
    <dgm:cxn modelId="{B6E0B5D8-E400-4203-BBD2-92DEB99905BD}" srcId="{A4C6FD27-EF46-424F-B411-1B86ACA6C929}" destId="{C0CE146B-1B18-401E-A02B-86E776025116}" srcOrd="0" destOrd="0" parTransId="{1EF93DF8-D5D6-419D-9773-37FCF87919B8}" sibTransId="{1FA135FC-3AAE-44B0-94A8-2DE16DD3B977}"/>
    <dgm:cxn modelId="{3613F3CD-6B11-4427-8FAA-E27152AC50D8}" type="presOf" srcId="{B272A261-B5D1-45F5-B96C-A3AB0EC8233B}" destId="{D4D8F7B9-27F3-4547-ABF9-B20683303D6B}" srcOrd="1" destOrd="0" presId="urn:microsoft.com/office/officeart/2005/8/layout/list1"/>
    <dgm:cxn modelId="{496ADF1D-74E1-4E87-9376-23C148E87B85}" srcId="{A4C6FD27-EF46-424F-B411-1B86ACA6C929}" destId="{B272A261-B5D1-45F5-B96C-A3AB0EC8233B}" srcOrd="1" destOrd="0" parTransId="{C5E04638-C425-4941-9316-D04F967E1ABF}" sibTransId="{E713E155-B738-47A8-B688-51120B350462}"/>
    <dgm:cxn modelId="{F6AC6102-7CD0-474C-8E1A-9B2FD7B3890E}" type="presOf" srcId="{A4C6FD27-EF46-424F-B411-1B86ACA6C929}" destId="{65C187A7-8E39-49C5-84EF-9EF437D1E69D}" srcOrd="0" destOrd="0" presId="urn:microsoft.com/office/officeart/2005/8/layout/list1"/>
    <dgm:cxn modelId="{37AB8D73-03D4-488A-9400-C9394DE476E4}" type="presOf" srcId="{C0CE146B-1B18-401E-A02B-86E776025116}" destId="{19C46EC8-CA67-45CA-AC63-A3B612843B01}" srcOrd="1" destOrd="0" presId="urn:microsoft.com/office/officeart/2005/8/layout/list1"/>
    <dgm:cxn modelId="{65E6932C-19C9-4BB6-9E64-62639EEF2C30}" type="presParOf" srcId="{65C187A7-8E39-49C5-84EF-9EF437D1E69D}" destId="{9FE6E9A0-6F85-4404-9022-953CF6EEF67B}" srcOrd="0" destOrd="0" presId="urn:microsoft.com/office/officeart/2005/8/layout/list1"/>
    <dgm:cxn modelId="{2FC994DB-6A57-4C7A-A01D-B90492EA60A1}" type="presParOf" srcId="{9FE6E9A0-6F85-4404-9022-953CF6EEF67B}" destId="{D4B5991A-999B-4EEA-BC2B-917A519DF4C5}" srcOrd="0" destOrd="0" presId="urn:microsoft.com/office/officeart/2005/8/layout/list1"/>
    <dgm:cxn modelId="{15334563-961E-415C-B5E7-78F46F7776EC}" type="presParOf" srcId="{9FE6E9A0-6F85-4404-9022-953CF6EEF67B}" destId="{19C46EC8-CA67-45CA-AC63-A3B612843B01}" srcOrd="1" destOrd="0" presId="urn:microsoft.com/office/officeart/2005/8/layout/list1"/>
    <dgm:cxn modelId="{0CEE3A61-3720-4726-B5CC-256B1B6896C6}" type="presParOf" srcId="{65C187A7-8E39-49C5-84EF-9EF437D1E69D}" destId="{704E8B5F-3972-415D-B7C7-2F3188BBD7A4}" srcOrd="1" destOrd="0" presId="urn:microsoft.com/office/officeart/2005/8/layout/list1"/>
    <dgm:cxn modelId="{B52C12B7-E550-4B23-8286-695F265A5A9F}" type="presParOf" srcId="{65C187A7-8E39-49C5-84EF-9EF437D1E69D}" destId="{1B153C42-E76D-4C92-86C4-AFE597E1735E}" srcOrd="2" destOrd="0" presId="urn:microsoft.com/office/officeart/2005/8/layout/list1"/>
    <dgm:cxn modelId="{0E390596-5E3E-4538-9DF3-F590EB8ECEBB}" type="presParOf" srcId="{65C187A7-8E39-49C5-84EF-9EF437D1E69D}" destId="{6460F68B-C833-457B-B694-F80669FAC546}" srcOrd="3" destOrd="0" presId="urn:microsoft.com/office/officeart/2005/8/layout/list1"/>
    <dgm:cxn modelId="{70037AB5-20B3-4C06-8426-81D3B9DAD200}" type="presParOf" srcId="{65C187A7-8E39-49C5-84EF-9EF437D1E69D}" destId="{59505C86-ABB5-4B71-9CED-DF904BE27A47}" srcOrd="4" destOrd="0" presId="urn:microsoft.com/office/officeart/2005/8/layout/list1"/>
    <dgm:cxn modelId="{1CE5B1B8-004D-4EBF-9C1B-00C0FC0F5671}" type="presParOf" srcId="{59505C86-ABB5-4B71-9CED-DF904BE27A47}" destId="{862DD3AF-4B56-4334-854D-75F21F13E02C}" srcOrd="0" destOrd="0" presId="urn:microsoft.com/office/officeart/2005/8/layout/list1"/>
    <dgm:cxn modelId="{F846CDC2-2AA4-4D27-908A-B569D7FC91F9}" type="presParOf" srcId="{59505C86-ABB5-4B71-9CED-DF904BE27A47}" destId="{D4D8F7B9-27F3-4547-ABF9-B20683303D6B}" srcOrd="1" destOrd="0" presId="urn:microsoft.com/office/officeart/2005/8/layout/list1"/>
    <dgm:cxn modelId="{4CCCA85A-67AE-40B1-9964-595798CCE6FE}" type="presParOf" srcId="{65C187A7-8E39-49C5-84EF-9EF437D1E69D}" destId="{0908D837-F9CC-4C4C-ABBD-8E42E620718E}" srcOrd="5" destOrd="0" presId="urn:microsoft.com/office/officeart/2005/8/layout/list1"/>
    <dgm:cxn modelId="{0CC62AD2-40B7-4CD3-9B64-59852A5FBE24}" type="presParOf" srcId="{65C187A7-8E39-49C5-84EF-9EF437D1E69D}" destId="{DA1DF10A-C81C-44AA-ABAD-6D26659BBC8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F06007-FF14-41DA-96CE-B30FA74E45B0}">
      <dsp:nvSpPr>
        <dsp:cNvPr id="0" name=""/>
        <dsp:cNvSpPr/>
      </dsp:nvSpPr>
      <dsp:spPr>
        <a:xfrm>
          <a:off x="0" y="414292"/>
          <a:ext cx="857252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B90AC-E3BF-4A1F-A6A7-0F577B012588}">
      <dsp:nvSpPr>
        <dsp:cNvPr id="0" name=""/>
        <dsp:cNvSpPr/>
      </dsp:nvSpPr>
      <dsp:spPr>
        <a:xfrm>
          <a:off x="357191" y="71440"/>
          <a:ext cx="600076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5" tIns="0" rIns="22681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500" kern="1200" dirty="0" smtClean="0"/>
            <a:t>Betekenis</a:t>
          </a:r>
          <a:endParaRPr lang="nl-BE" sz="2500" kern="1200" dirty="0"/>
        </a:p>
      </dsp:txBody>
      <dsp:txXfrm>
        <a:off x="357191" y="71440"/>
        <a:ext cx="6000769" cy="738000"/>
      </dsp:txXfrm>
    </dsp:sp>
    <dsp:sp modelId="{8C5F2B5E-7AC0-43C9-8FC7-15ABB07EF58A}">
      <dsp:nvSpPr>
        <dsp:cNvPr id="0" name=""/>
        <dsp:cNvSpPr/>
      </dsp:nvSpPr>
      <dsp:spPr>
        <a:xfrm>
          <a:off x="0" y="1548293"/>
          <a:ext cx="857252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01B977-14DB-4A95-9517-FD37D262E436}">
      <dsp:nvSpPr>
        <dsp:cNvPr id="0" name=""/>
        <dsp:cNvSpPr/>
      </dsp:nvSpPr>
      <dsp:spPr>
        <a:xfrm>
          <a:off x="428626" y="1179293"/>
          <a:ext cx="600076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5" tIns="0" rIns="22681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500" kern="1200" dirty="0" smtClean="0"/>
            <a:t>Wat is Dyscalculie?</a:t>
          </a:r>
          <a:endParaRPr lang="nl-BE" sz="2500" kern="1200" dirty="0"/>
        </a:p>
      </dsp:txBody>
      <dsp:txXfrm>
        <a:off x="428626" y="1179293"/>
        <a:ext cx="6000769" cy="738000"/>
      </dsp:txXfrm>
    </dsp:sp>
    <dsp:sp modelId="{72C46E33-09EC-4C80-8874-621836296E0C}">
      <dsp:nvSpPr>
        <dsp:cNvPr id="0" name=""/>
        <dsp:cNvSpPr/>
      </dsp:nvSpPr>
      <dsp:spPr>
        <a:xfrm>
          <a:off x="0" y="2682292"/>
          <a:ext cx="857252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EF8FA-FD16-4F90-8AF6-98E6CCAC5345}">
      <dsp:nvSpPr>
        <dsp:cNvPr id="0" name=""/>
        <dsp:cNvSpPr/>
      </dsp:nvSpPr>
      <dsp:spPr>
        <a:xfrm>
          <a:off x="428626" y="2313292"/>
          <a:ext cx="6000769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5" tIns="0" rIns="226815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500" kern="1200" dirty="0" smtClean="0"/>
            <a:t>Oorzaken</a:t>
          </a:r>
          <a:endParaRPr lang="nl-BE" sz="2500" kern="1200" dirty="0"/>
        </a:p>
      </dsp:txBody>
      <dsp:txXfrm>
        <a:off x="428626" y="2313292"/>
        <a:ext cx="6000769" cy="738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153C42-E76D-4C92-86C4-AFE597E1735E}">
      <dsp:nvSpPr>
        <dsp:cNvPr id="0" name=""/>
        <dsp:cNvSpPr/>
      </dsp:nvSpPr>
      <dsp:spPr>
        <a:xfrm>
          <a:off x="0" y="413847"/>
          <a:ext cx="850112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46EC8-CA67-45CA-AC63-A3B612843B01}">
      <dsp:nvSpPr>
        <dsp:cNvPr id="0" name=""/>
        <dsp:cNvSpPr/>
      </dsp:nvSpPr>
      <dsp:spPr>
        <a:xfrm>
          <a:off x="421545" y="0"/>
          <a:ext cx="5950785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700" kern="1200" dirty="0" smtClean="0"/>
            <a:t>Kenmerken</a:t>
          </a:r>
          <a:endParaRPr lang="nl-BE" sz="2700" kern="1200" dirty="0"/>
        </a:p>
      </dsp:txBody>
      <dsp:txXfrm>
        <a:off x="421545" y="0"/>
        <a:ext cx="5950785" cy="797040"/>
      </dsp:txXfrm>
    </dsp:sp>
    <dsp:sp modelId="{DA1DF10A-C81C-44AA-ABAD-6D26659BBC8B}">
      <dsp:nvSpPr>
        <dsp:cNvPr id="0" name=""/>
        <dsp:cNvSpPr/>
      </dsp:nvSpPr>
      <dsp:spPr>
        <a:xfrm>
          <a:off x="0" y="1650135"/>
          <a:ext cx="850112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8F7B9-27F3-4547-ABF9-B20683303D6B}">
      <dsp:nvSpPr>
        <dsp:cNvPr id="0" name=""/>
        <dsp:cNvSpPr/>
      </dsp:nvSpPr>
      <dsp:spPr>
        <a:xfrm>
          <a:off x="425056" y="1251615"/>
          <a:ext cx="5950785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700" kern="1200" dirty="0" smtClean="0"/>
            <a:t>Oplossingen</a:t>
          </a:r>
          <a:endParaRPr lang="nl-BE" sz="2700" kern="1200" dirty="0"/>
        </a:p>
      </dsp:txBody>
      <dsp:txXfrm>
        <a:off x="425056" y="1251615"/>
        <a:ext cx="5950785" cy="79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53031-83DA-4C09-8F45-A096EF565836}" type="datetimeFigureOut">
              <a:rPr lang="nl-BE" smtClean="0"/>
              <a:t>29/04/2011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B3487-C961-4C4F-BB5C-3B8F40116010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3487-C961-4C4F-BB5C-3B8F40116010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EF7852-CE9E-4E67-A829-8BFBEB866417}" type="datetimeFigureOut">
              <a:rPr lang="nl-BE" smtClean="0"/>
              <a:pPr/>
              <a:t>29/04/2011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4907EB-39EF-4EA9-9934-5866B574E57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8" name="Rechte verbindingslijn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lijkbenige driehoe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slide" Target="slide5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slide" Target="slide7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 smtClean="0"/>
              <a:t>Dyscalculie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b="1" dirty="0" smtClean="0"/>
              <a:t>komt uit het Grieks en Latijn betekent slecht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85728"/>
            <a:ext cx="2389932" cy="327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3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57158" y="357166"/>
          <a:ext cx="8572528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357158" y="3929066"/>
          <a:ext cx="8501122" cy="2357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7643834" y="428604"/>
            <a:ext cx="714380" cy="6429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6" name="Ovaal 5">
            <a:hlinkClick r:id="rId12" action="ppaction://hlinksldjump"/>
          </p:cNvPr>
          <p:cNvSpPr/>
          <p:nvPr/>
        </p:nvSpPr>
        <p:spPr>
          <a:xfrm>
            <a:off x="7643834" y="1571612"/>
            <a:ext cx="704332" cy="62034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7" name="Ovaal 6">
            <a:hlinkClick r:id="rId13" action="ppaction://hlinksldjump"/>
          </p:cNvPr>
          <p:cNvSpPr/>
          <p:nvPr/>
        </p:nvSpPr>
        <p:spPr>
          <a:xfrm>
            <a:off x="7643834" y="2714620"/>
            <a:ext cx="714380" cy="6429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8" name="Ovaal 7">
            <a:hlinkClick r:id="rId14" action="ppaction://hlinksldjump"/>
          </p:cNvPr>
          <p:cNvSpPr/>
          <p:nvPr/>
        </p:nvSpPr>
        <p:spPr>
          <a:xfrm>
            <a:off x="7643834" y="4000504"/>
            <a:ext cx="714380" cy="6429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9" name="Ovaal 8">
            <a:hlinkClick r:id="rId15" action="ppaction://hlinksldjump"/>
          </p:cNvPr>
          <p:cNvSpPr/>
          <p:nvPr/>
        </p:nvSpPr>
        <p:spPr>
          <a:xfrm>
            <a:off x="7643834" y="5214950"/>
            <a:ext cx="714380" cy="6429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O</a:t>
            </a:r>
            <a:endParaRPr lang="nl-BE" dirty="0"/>
          </a:p>
        </p:txBody>
      </p:sp>
      <p:sp>
        <p:nvSpPr>
          <p:cNvPr id="11" name="Afgeronde rechthoek 10">
            <a:hlinkClick r:id="" action="ppaction://hlinkshowjump?jump=endshow"/>
          </p:cNvPr>
          <p:cNvSpPr/>
          <p:nvPr/>
        </p:nvSpPr>
        <p:spPr>
          <a:xfrm>
            <a:off x="2571736" y="6215082"/>
            <a:ext cx="3786214" cy="5000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Stop</a:t>
            </a:r>
            <a:endParaRPr lang="nl-B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Betekenis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'</a:t>
            </a:r>
            <a:r>
              <a:rPr lang="nl-BE" dirty="0" err="1" smtClean="0"/>
              <a:t>dys</a:t>
            </a:r>
            <a:r>
              <a:rPr lang="nl-BE" dirty="0" smtClean="0"/>
              <a:t>' komt uit het Grieks en betekent 'slecht'.</a:t>
            </a:r>
          </a:p>
          <a:p>
            <a:r>
              <a:rPr lang="nl-BE" dirty="0" smtClean="0"/>
              <a:t>'</a:t>
            </a:r>
            <a:r>
              <a:rPr lang="nl-BE" dirty="0" err="1" smtClean="0"/>
              <a:t>Calculie</a:t>
            </a:r>
            <a:r>
              <a:rPr lang="nl-BE" dirty="0" smtClean="0"/>
              <a:t>' komt van het Latijnse '</a:t>
            </a:r>
            <a:r>
              <a:rPr lang="nl-BE" dirty="0" err="1" smtClean="0"/>
              <a:t>calculare</a:t>
            </a:r>
            <a:r>
              <a:rPr lang="nl-BE" dirty="0" smtClean="0"/>
              <a:t>', dat 'rekenen' betekent.</a:t>
            </a:r>
          </a:p>
          <a:p>
            <a:endParaRPr lang="nl-B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428736"/>
            <a:ext cx="4041775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al 5">
            <a:hlinkClick r:id="rId3" action="ppaction://hlinksldjump"/>
          </p:cNvPr>
          <p:cNvSpPr/>
          <p:nvPr/>
        </p:nvSpPr>
        <p:spPr>
          <a:xfrm>
            <a:off x="7786710" y="142852"/>
            <a:ext cx="107157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Terug</a:t>
            </a:r>
            <a:endParaRPr lang="nl-BE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is </a:t>
            </a:r>
            <a:r>
              <a:rPr lang="nl-BE" dirty="0" err="1" smtClean="0"/>
              <a:t>dyscalculie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2424114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Dyscalculie is een rekenstoornis die dikwijls samengaat met nog een aantal andere beperkingen, zoals ruimtelijk inzicht, klokkijken, slechter geheugen, spellingsproblemen, gebrek aan inzicht.</a:t>
            </a:r>
          </a:p>
          <a:p>
            <a:r>
              <a:rPr lang="nl-BE" dirty="0" smtClean="0"/>
              <a:t>Er zijn aanwijzingen dat het een aangeboren erfelijke stoornis is, met een neurologische achtergrond. </a:t>
            </a:r>
            <a:endParaRPr lang="nl-B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857628"/>
            <a:ext cx="19050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al 5">
            <a:hlinkClick r:id="rId3" action="ppaction://hlinksldjump"/>
          </p:cNvPr>
          <p:cNvSpPr/>
          <p:nvPr/>
        </p:nvSpPr>
        <p:spPr>
          <a:xfrm>
            <a:off x="7786710" y="0"/>
            <a:ext cx="1000132" cy="1000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Terug</a:t>
            </a:r>
            <a:endParaRPr lang="nl-B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Oorzaken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/>
          <a:lstStyle/>
          <a:p>
            <a:r>
              <a:rPr lang="nl-BE" dirty="0" smtClean="0"/>
              <a:t>Dyscalculie heeft tot nu toe geen echte oorzaak. Maar er zijn sommige factoren die dit kunnen veroorzaken.</a:t>
            </a:r>
          </a:p>
          <a:p>
            <a:pPr lvl="2"/>
            <a:r>
              <a:rPr lang="nl-BE" b="1" dirty="0" smtClean="0"/>
              <a:t>De intelligentie</a:t>
            </a:r>
            <a:r>
              <a:rPr lang="nl-BE" dirty="0" smtClean="0"/>
              <a:t>: Zeer slimme mensen kunnen dit hebben. Daar hangt het niet helemaal van af.</a:t>
            </a:r>
          </a:p>
          <a:p>
            <a:pPr lvl="2"/>
            <a:r>
              <a:rPr lang="nl-BE" b="1" dirty="0" smtClean="0"/>
              <a:t>Leerproblemen: </a:t>
            </a:r>
            <a:r>
              <a:rPr lang="nl-BE" dirty="0" smtClean="0"/>
              <a:t>De basisstof kan niet geautomatiseerd worden. En kan moeilijk worden onthouden door </a:t>
            </a:r>
            <a:r>
              <a:rPr lang="nl-BE" i="1" dirty="0" err="1" smtClean="0"/>
              <a:t>Dyscalculici</a:t>
            </a:r>
            <a:r>
              <a:rPr lang="nl-BE" i="1" dirty="0" smtClean="0"/>
              <a:t>.</a:t>
            </a:r>
          </a:p>
          <a:p>
            <a:pPr lvl="2"/>
            <a:r>
              <a:rPr lang="nl-BE" b="1" dirty="0" smtClean="0"/>
              <a:t>Het onderwijs</a:t>
            </a:r>
            <a:r>
              <a:rPr lang="nl-BE" dirty="0" smtClean="0"/>
              <a:t>: De leerkracht zal meer(beter) moeten uitleggen. En ook nakijken of de rekenmethode goed is.</a:t>
            </a:r>
          </a:p>
          <a:p>
            <a:pPr lvl="2"/>
            <a:r>
              <a:rPr lang="nl-BE" b="1" dirty="0" smtClean="0"/>
              <a:t>Het korte termijn geheugen:  </a:t>
            </a:r>
            <a:r>
              <a:rPr lang="nl-BE" dirty="0" smtClean="0"/>
              <a:t>Het is zo moeilijk om leerstof te kunnen onthouden als er een stoornis ontstaat.</a:t>
            </a:r>
          </a:p>
          <a:p>
            <a:pPr lvl="2"/>
            <a:r>
              <a:rPr lang="nl-BE" b="1" dirty="0" smtClean="0"/>
              <a:t>Aangeboren- of erfelijke aandoeningen: </a:t>
            </a:r>
            <a:r>
              <a:rPr lang="nl-BE" dirty="0" smtClean="0"/>
              <a:t>Dit is geen concreet </a:t>
            </a:r>
            <a:r>
              <a:rPr lang="nl-BE" dirty="0" smtClean="0"/>
              <a:t>aanwijzing. </a:t>
            </a:r>
            <a:r>
              <a:rPr lang="nl-BE" dirty="0" smtClean="0"/>
              <a:t>Maar kan ook een oorzaak zijn.</a:t>
            </a:r>
            <a:endParaRPr lang="nl-BE" i="1" dirty="0" smtClean="0"/>
          </a:p>
        </p:txBody>
      </p:sp>
      <p:sp>
        <p:nvSpPr>
          <p:cNvPr id="5" name="Ovaal 4">
            <a:hlinkClick r:id="rId2" action="ppaction://hlinksldjump"/>
          </p:cNvPr>
          <p:cNvSpPr/>
          <p:nvPr/>
        </p:nvSpPr>
        <p:spPr>
          <a:xfrm>
            <a:off x="7786710" y="142852"/>
            <a:ext cx="107157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Terug</a:t>
            </a:r>
            <a:endParaRPr lang="nl-BE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Kenmerken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4937760"/>
          </a:xfrm>
        </p:spPr>
        <p:txBody>
          <a:bodyPr/>
          <a:lstStyle/>
          <a:p>
            <a:r>
              <a:rPr lang="nl-BE" dirty="0" smtClean="0"/>
              <a:t>Problemen:</a:t>
            </a:r>
          </a:p>
          <a:p>
            <a:pPr lvl="8"/>
            <a:r>
              <a:rPr lang="nl-BE" sz="1400" dirty="0" smtClean="0">
                <a:latin typeface="+mj-lt"/>
              </a:rPr>
              <a:t>Met tellen</a:t>
            </a:r>
          </a:p>
          <a:p>
            <a:pPr lvl="8"/>
            <a:r>
              <a:rPr lang="nl-BE" sz="1400" dirty="0" smtClean="0">
                <a:latin typeface="+mj-lt"/>
              </a:rPr>
              <a:t>Met </a:t>
            </a:r>
            <a:r>
              <a:rPr lang="nl-BE" sz="1400" dirty="0">
                <a:latin typeface="+mj-lt"/>
              </a:rPr>
              <a:t>het </a:t>
            </a:r>
            <a:r>
              <a:rPr lang="nl-BE" sz="1400" dirty="0" smtClean="0">
                <a:latin typeface="+mj-lt"/>
              </a:rPr>
              <a:t>korte termijn geheugen</a:t>
            </a:r>
            <a:endParaRPr lang="nl-BE" sz="1400" dirty="0" smtClean="0">
              <a:latin typeface="+mj-lt"/>
            </a:endParaRPr>
          </a:p>
          <a:p>
            <a:pPr lvl="8"/>
            <a:r>
              <a:rPr lang="nl-BE" sz="1400" dirty="0" smtClean="0">
                <a:latin typeface="+mj-lt"/>
              </a:rPr>
              <a:t>Met het basis </a:t>
            </a:r>
            <a:r>
              <a:rPr lang="nl-BE" sz="1400" dirty="0">
                <a:latin typeface="+mj-lt"/>
              </a:rPr>
              <a:t>wiskunde (vb: breuken, waarde van de getallen, verbanden tussen getallen</a:t>
            </a:r>
            <a:r>
              <a:rPr lang="nl-BE" sz="1400" dirty="0" smtClean="0">
                <a:latin typeface="+mj-lt"/>
              </a:rPr>
              <a:t>.)</a:t>
            </a:r>
          </a:p>
          <a:p>
            <a:pPr lvl="8"/>
            <a:r>
              <a:rPr lang="nl-BE" sz="1400" dirty="0" smtClean="0">
                <a:latin typeface="+mj-lt"/>
              </a:rPr>
              <a:t>Met </a:t>
            </a:r>
            <a:r>
              <a:rPr lang="nl-BE" sz="1400" dirty="0">
                <a:latin typeface="+mj-lt"/>
              </a:rPr>
              <a:t>inzicht: hoofdrekenen en schatten</a:t>
            </a:r>
            <a:r>
              <a:rPr lang="nl-BE" sz="1400" dirty="0" smtClean="0">
                <a:latin typeface="+mj-lt"/>
              </a:rPr>
              <a:t>.</a:t>
            </a:r>
          </a:p>
          <a:p>
            <a:pPr lvl="8"/>
            <a:r>
              <a:rPr lang="nl-BE" sz="1400" dirty="0" smtClean="0">
                <a:latin typeface="+mj-lt"/>
              </a:rPr>
              <a:t>Met </a:t>
            </a:r>
            <a:r>
              <a:rPr lang="nl-BE" sz="1400" dirty="0">
                <a:latin typeface="+mj-lt"/>
              </a:rPr>
              <a:t>volgorden: recepten lezen, klokkijken</a:t>
            </a:r>
            <a:r>
              <a:rPr lang="nl-BE" sz="1400" dirty="0" smtClean="0">
                <a:latin typeface="+mj-lt"/>
              </a:rPr>
              <a:t>.</a:t>
            </a:r>
          </a:p>
          <a:p>
            <a:pPr lvl="8"/>
            <a:r>
              <a:rPr lang="nl-BE" sz="1400" dirty="0" smtClean="0">
                <a:latin typeface="+mj-lt"/>
              </a:rPr>
              <a:t>Met </a:t>
            </a:r>
            <a:r>
              <a:rPr lang="nl-BE" sz="1400" dirty="0">
                <a:latin typeface="+mj-lt"/>
              </a:rPr>
              <a:t>ruimtelijke oriëntatie en ruimtelijk inzicht: </a:t>
            </a:r>
            <a:r>
              <a:rPr lang="nl-BE" sz="1400" dirty="0" err="1" smtClean="0">
                <a:latin typeface="+mj-lt"/>
              </a:rPr>
              <a:t>links-rechts</a:t>
            </a:r>
            <a:r>
              <a:rPr lang="nl-BE" sz="1400" dirty="0" smtClean="0">
                <a:latin typeface="+mj-lt"/>
              </a:rPr>
              <a:t> </a:t>
            </a:r>
            <a:r>
              <a:rPr lang="nl-BE" sz="1400" dirty="0">
                <a:latin typeface="+mj-lt"/>
              </a:rPr>
              <a:t>oriëntatie, lezen en interpreteren van kaarten, tabellen en afmetingen. </a:t>
            </a:r>
            <a:endParaRPr lang="nl-BE" sz="1400" dirty="0" smtClean="0">
              <a:latin typeface="+mj-lt"/>
            </a:endParaRPr>
          </a:p>
          <a:p>
            <a:pPr lvl="8"/>
            <a:r>
              <a:rPr lang="nl-BE" sz="1400" dirty="0">
                <a:latin typeface="+mj-lt"/>
              </a:rPr>
              <a:t>M</a:t>
            </a:r>
            <a:r>
              <a:rPr lang="nl-BE" sz="1400" dirty="0" smtClean="0">
                <a:latin typeface="+mj-lt"/>
              </a:rPr>
              <a:t>et </a:t>
            </a:r>
            <a:r>
              <a:rPr lang="nl-BE" sz="1400" dirty="0">
                <a:latin typeface="+mj-lt"/>
              </a:rPr>
              <a:t>het interpreteren van codes, patronen (muzieknoten), steno en talen.</a:t>
            </a:r>
            <a:endParaRPr lang="nl-BE" sz="1400" dirty="0" smtClean="0">
              <a:latin typeface="+mj-lt"/>
            </a:endParaRPr>
          </a:p>
        </p:txBody>
      </p:sp>
      <p:sp>
        <p:nvSpPr>
          <p:cNvPr id="5" name="Ovaal 4">
            <a:hlinkClick r:id="rId2" action="ppaction://hlinksldjump"/>
          </p:cNvPr>
          <p:cNvSpPr/>
          <p:nvPr/>
        </p:nvSpPr>
        <p:spPr>
          <a:xfrm>
            <a:off x="7786710" y="142852"/>
            <a:ext cx="107157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Terug</a:t>
            </a:r>
            <a:endParaRPr lang="nl-BE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Oplossingen	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BE" sz="1900" dirty="0" smtClean="0"/>
              <a:t>Dyscalculie gaat niet over.</a:t>
            </a:r>
            <a:r>
              <a:rPr lang="nl-BE" sz="1800" dirty="0" smtClean="0"/>
              <a:t> Het kan soms wel verbeterd worden door verschillende oefeningen. Maar je kan:</a:t>
            </a:r>
          </a:p>
          <a:p>
            <a:pPr lvl="1"/>
            <a:r>
              <a:rPr lang="nl-BE" sz="1500" dirty="0" smtClean="0"/>
              <a:t>Het kind een extra compliment als het een som goed heeft opgelost. </a:t>
            </a:r>
          </a:p>
          <a:p>
            <a:pPr lvl="1"/>
            <a:r>
              <a:rPr lang="nl-BE" sz="1500" dirty="0" smtClean="0"/>
              <a:t>Het kind zelfvertrouwen.</a:t>
            </a:r>
          </a:p>
          <a:p>
            <a:pPr lvl="1"/>
            <a:r>
              <a:rPr lang="nl-BE" sz="1600" dirty="0" smtClean="0"/>
              <a:t>Laat uw kind testen om een totaalbeeld te krijgen van de rekenproblemen en of het wel </a:t>
            </a:r>
            <a:r>
              <a:rPr lang="nl-BE" sz="1600" dirty="0" err="1" smtClean="0"/>
              <a:t>dyscalculie</a:t>
            </a:r>
            <a:r>
              <a:rPr lang="nl-BE" sz="1600" dirty="0" smtClean="0"/>
              <a:t> is.</a:t>
            </a:r>
          </a:p>
          <a:p>
            <a:pPr lvl="1"/>
            <a:r>
              <a:rPr lang="nl-BE" sz="1600" dirty="0" smtClean="0"/>
              <a:t>Geheugen trainen door het doen van geheugenspelletjes.</a:t>
            </a:r>
          </a:p>
          <a:p>
            <a:pPr lvl="1"/>
            <a:r>
              <a:rPr lang="nl-BE" sz="1600" dirty="0" smtClean="0"/>
              <a:t>Bied het kind makkelijker, minder complexe sommen aan, met weinig taal.</a:t>
            </a:r>
          </a:p>
          <a:p>
            <a:pPr lvl="1"/>
            <a:r>
              <a:rPr lang="nl-BE" sz="1600" dirty="0" smtClean="0"/>
              <a:t>Individuele- en materiële hulp bieden.</a:t>
            </a:r>
          </a:p>
          <a:p>
            <a:pPr lvl="1"/>
            <a:r>
              <a:rPr lang="nl-BE" sz="1600" dirty="0" smtClean="0"/>
              <a:t>De som eerst voordoen, dan samen doen en </a:t>
            </a:r>
            <a:r>
              <a:rPr lang="nl-BE" sz="1600" dirty="0" err="1" smtClean="0"/>
              <a:t>uiteindeljk</a:t>
            </a:r>
            <a:r>
              <a:rPr lang="nl-BE" sz="1600" dirty="0" smtClean="0"/>
              <a:t> zelf laten doen.</a:t>
            </a:r>
            <a:endParaRPr lang="nl-BE" sz="1500" dirty="0">
              <a:latin typeface="+mj-lt"/>
            </a:endParaRPr>
          </a:p>
        </p:txBody>
      </p:sp>
      <p:sp>
        <p:nvSpPr>
          <p:cNvPr id="4" name="Ovaal 3">
            <a:hlinkClick r:id="rId2" action="ppaction://hlinksldjump"/>
          </p:cNvPr>
          <p:cNvSpPr/>
          <p:nvPr/>
        </p:nvSpPr>
        <p:spPr>
          <a:xfrm>
            <a:off x="7786710" y="142852"/>
            <a:ext cx="1071570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Terug</a:t>
            </a:r>
            <a:endParaRPr lang="nl-BE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orsprong">
  <a:themeElements>
    <a:clrScheme name="Oorsprong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orsprong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</TotalTime>
  <Words>389</Words>
  <Application>Microsoft Office PowerPoint</Application>
  <PresentationFormat>Diavoorstelling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Oorsprong</vt:lpstr>
      <vt:lpstr>Dyscalculie</vt:lpstr>
      <vt:lpstr>Dia 2</vt:lpstr>
      <vt:lpstr>Betekenis</vt:lpstr>
      <vt:lpstr>Wat is dyscalculie</vt:lpstr>
      <vt:lpstr>Oorzaken</vt:lpstr>
      <vt:lpstr>Kenmerken</vt:lpstr>
      <vt:lpstr>Oplossingen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Dyscalculie</dc:title>
  <dc:creator>Leerling</dc:creator>
  <cp:lastModifiedBy>Leerling</cp:lastModifiedBy>
  <cp:revision>6</cp:revision>
  <dcterms:created xsi:type="dcterms:W3CDTF">2011-04-27T08:00:39Z</dcterms:created>
  <dcterms:modified xsi:type="dcterms:W3CDTF">2011-04-29T11:36:17Z</dcterms:modified>
</cp:coreProperties>
</file>